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1:42.019"/>
    </inkml:context>
    <inkml:brush xml:id="br0">
      <inkml:brushProperty name="width" value="0.35" units="cm"/>
      <inkml:brushProperty name="height" value="0.35" units="cm"/>
      <inkml:brushProperty name="color" value="#993300"/>
      <inkml:brushProperty name="ignorePressure" value="1"/>
    </inkml:brush>
  </inkml:definitions>
  <inkml:trace contextRef="#ctx0" brushRef="#br0">0 11409,'1'-35,"2"0,2 0,1 1,12-39,51-133,-48 147,62-153,112-206,-63 194,-69 122,-18 18,-26 48,36-54,55-78,10-14,184-221,-217 299,25-36,-35 36,117-120,142-100,-202 204,-42 34,145-101,353-178,-357 222,42-22,-131 82,-98 54,0 2,2 3,62-24,-43 21,109-59,-23 9,-19 13,81-34,84-17,237-87,-295 114,257-78,34-6,-271 80,427-124,-208 52,-280 93,253-99,211-71,210-45,244-177,-1094 453,1152-627,-58-101,-991 652,145-109,367-344,177-300,-767 784,294-337,-31-29,-249 328,-36 56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4:13.586"/>
    </inkml:context>
    <inkml:brush xml:id="br0">
      <inkml:brushProperty name="width" value="0.35" units="cm"/>
      <inkml:brushProperty name="height" value="0.35" units="cm"/>
      <inkml:brushProperty name="color" value="#993300"/>
      <inkml:brushProperty name="ignorePressure" value="1"/>
    </inkml:brush>
  </inkml:definitions>
  <inkml:trace contextRef="#ctx0" brushRef="#br0">54 0,'0'20,"-13"306,-9 25,22 291,-18-463,18 545,19-497,-1 23,-15-192,2-2,13 58,-7-57,4 113,-13-137,2 0,1 0,10 36,-6-27,5 48,-9-36,-3-13,2 1,12 45,-9-50,4 43,6 32,23 56,-26-100,-12-52,0 0,2-1,0 0,1 0,13 29,14 25,-2 1,24 91,-46-136,51 165,-50-164,1 0,16 27,8 20,111 222,-77-168,89 191,-113-233,3-1,4-2,4-3,86 96,286 264,-396-408,57 51,164 116,-211-169,15 11,89 47,34 18,-129-77,84 63,7 4,153 93,-53-40,-187-118,-14-6,1-2,55 20,15 4,27 9,-108-49,-17-5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31:34.619"/>
    </inkml:context>
    <inkml:brush xml:id="br0">
      <inkml:brushProperty name="width" value="0.35" units="cm"/>
      <inkml:brushProperty name="height" value="0.35" units="cm"/>
      <inkml:brushProperty name="color" value="#993300"/>
      <inkml:brushProperty name="ignorePressure" value="1"/>
    </inkml:brush>
  </inkml:definitions>
  <inkml:trace contextRef="#ctx0" brushRef="#br0">1 0,'1'30,"3"0,0-1,12 43,-6-34,5 50,-8-22,7 153,-12-192,1 0,1-1,13 48,3 16,52 243,-51-247,32 81,4 24,-43-143,1 0,3-2,30 59,13 30,56 124,-10-27,-80-176,3-2,2-1,71 90,-76-108,210 269,-25-22,-21-38,-85-120,-67-81,52 74,-40-47,115 120,-102-120,-13-16,2-2,71 53,9-16,-38-27,-55-36,75 37,-98-55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31:49.579"/>
    </inkml:context>
    <inkml:brush xml:id="br0">
      <inkml:brushProperty name="width" value="0.35" units="cm"/>
      <inkml:brushProperty name="height" value="0.35" units="cm"/>
      <inkml:brushProperty name="color" value="#993300"/>
      <inkml:brushProperty name="ignorePressure" value="1"/>
    </inkml:brush>
  </inkml:definitions>
  <inkml:trace contextRef="#ctx0" brushRef="#br0">1 0,'1'34,"1"0,2-1,2 1,19 63,59 121,-39-111,17 53,122 273,60-8,-192-342,4-3,122 134,-45-65,-87-93,105 95,-75-84,-47-39,1-1,1-2,2-1,0-1,55 26,14-5,127 35,-210-74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3:29.317"/>
    </inkml:context>
    <inkml:brush xml:id="br0">
      <inkml:brushProperty name="width" value="0.35" units="cm"/>
      <inkml:brushProperty name="height" value="0.35" units="cm"/>
      <inkml:brushProperty name="color" value="#993300"/>
      <inkml:brushProperty name="ignorePressure" value="1"/>
    </inkml:brush>
  </inkml:definitions>
  <inkml:trace contextRef="#ctx0" brushRef="#br0">41 0,'-9'146,"3"-70,-6 24,6-63,-1 64,7-57,0 20,2 1,13 73,8 40,-15-106,84 481,-37-251,75 346,-89-511,71 166,81 121,-146-332,99 143,83 70,444 415,-549-597,272 233,-287-272,222 129,-192-146,-41-22,-58-28,1-1,46 10,-12-4,-40-12,47 6,-4-1,14 1,-81-14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4:13.586"/>
    </inkml:context>
    <inkml:brush xml:id="br0">
      <inkml:brushProperty name="width" value="0.35" units="cm"/>
      <inkml:brushProperty name="height" value="0.35" units="cm"/>
      <inkml:brushProperty name="color" value="#993300"/>
      <inkml:brushProperty name="ignorePressure" value="1"/>
    </inkml:brush>
  </inkml:definitions>
  <inkml:trace contextRef="#ctx0" brushRef="#br0">54 0,'0'20,"-13"306,-9 25,22 291,-18-463,18 545,19-497,-1 23,-15-192,2-2,13 58,-7-57,4 113,-13-137,2 0,1 0,10 36,-6-27,5 48,-9-36,-3-13,2 1,12 45,-9-50,4 43,6 32,23 56,-26-100,-12-52,0 0,2-1,0 0,1 0,13 29,14 25,-2 1,24 91,-46-136,51 165,-50-164,1 0,16 27,8 20,111 222,-77-168,89 191,-113-233,3-1,4-2,4-3,86 96,286 264,-396-408,57 51,164 116,-211-169,15 11,89 47,34 18,-129-77,84 63,7 4,153 93,-53-40,-187-118,-14-6,1-2,55 20,15 4,27 9,-108-49,-17-5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4:45.419"/>
    </inkml:context>
    <inkml:brush xml:id="br0">
      <inkml:brushProperty name="width" value="0.35" units="cm"/>
      <inkml:brushProperty name="height" value="0.35" units="cm"/>
      <inkml:brushProperty name="color" value="#993300"/>
      <inkml:brushProperty name="ignorePressure" value="1"/>
    </inkml:brush>
  </inkml:definitions>
  <inkml:trace contextRef="#ctx0" brushRef="#br0">71 0,'19'160,"-20"581,0-709,-2-1,-10 43,6-43,2 1,-2 44,-10 123,16-160,-11 69,8-71,2 57,2-59,-1 0,-6 37,3-44,1 0,2 0,4 54,20 86,-16-127,45 276,-34-157,2 65,-19-196,3-1,1 0,1 0,16 43,9 39,35 136,-31-132,80 263,-38-82,-11 7,160 408,-67-271,13 29,-115-310,14 33,8 4,31 69,-48-125,85 161,-93-207,177 267,110 44,30-27,-317-323,265 242,-153-168,346 202,180 17,-314-184,-131-53,320 95,-436-160,-83-26,84 19,-104-33,51 0,18 2,227 35,-28 12,-83-12,-44-6,-35-5,11-6,-121-22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4:53.752"/>
    </inkml:context>
    <inkml:brush xml:id="br0">
      <inkml:brushProperty name="width" value="0.35" units="cm"/>
      <inkml:brushProperty name="height" value="0.35" units="cm"/>
      <inkml:brushProperty name="color" value="#993300"/>
      <inkml:brushProperty name="ignorePressure" value="1"/>
    </inkml:brush>
  </inkml:definitions>
  <inkml:trace contextRef="#ctx0" brushRef="#br0">0 0,'3'36,"2"-1,1 0,2-1,1 1,2-1,22 50,15 47,113 308,-134-383,3-2,2-1,2-2,46 52,-58-74,0-2,0-1,2-1,1-2,1 0,1-1,0-2,2-1,60 30,97 56,-117-63,94 43,-131-70,37 24,-46-24,1-1,1-2,28 11,130 31,22 7,-155-42,-3-1,-1-1,2-3,0-1,1-3,56 5,-60-14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4:58.039"/>
    </inkml:context>
    <inkml:brush xml:id="br0">
      <inkml:brushProperty name="width" value="0.35" units="cm"/>
      <inkml:brushProperty name="height" value="0.35" units="cm"/>
      <inkml:brushProperty name="color" value="#993300"/>
      <inkml:brushProperty name="ignorePressure" value="1"/>
    </inkml:brush>
  </inkml:definitions>
  <inkml:trace contextRef="#ctx0" brushRef="#br0">2375 0,'-1'17,"0"0,-1-1,-1 1,-1-1,0 0,-1 0,-9 20,-61 104,31-60,8-14,-2-1,-62 78,5-15,-47 58,-66 42,149-161,31-33,-3-1,-52 44,-17-8,-3-4,-132 61,195-105,0 0,0-1,-1-2,-59 17,3-9,38-9,-2-2,-71 7,-25 3,6-1,106-21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5:00.725"/>
    </inkml:context>
    <inkml:brush xml:id="br0">
      <inkml:brushProperty name="width" value="0.35" units="cm"/>
      <inkml:brushProperty name="height" value="0.35" units="cm"/>
      <inkml:brushProperty name="color" value="#993300"/>
      <inkml:brushProperty name="ignorePressure" value="1"/>
    </inkml:brush>
  </inkml:definitions>
  <inkml:trace contextRef="#ctx0" brushRef="#br0">0 0,'2'19,"1"0,1-1,0 1,1-1,1 0,17 33,-11-23,13 45,-4 20,-10-39,24 70,43 49,-31-76,3 45,-11-26,21 42,44 102,-92-237,1 0,2-1,0-1,1 0,25 23,102 86,-41-57,-66-49,48 42,121 108,-162-143,1-2,1-2,55 25,-56-35,-3-4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1:42.019"/>
    </inkml:context>
    <inkml:brush xml:id="br0">
      <inkml:brushProperty name="width" value="0.35" units="cm"/>
      <inkml:brushProperty name="height" value="0.35" units="cm"/>
      <inkml:brushProperty name="color" value="#993300"/>
      <inkml:brushProperty name="ignorePressure" value="1"/>
    </inkml:brush>
  </inkml:definitions>
  <inkml:trace contextRef="#ctx0" brushRef="#br0">0 11409,'1'-35,"2"0,2 0,1 1,12-39,51-133,-48 147,62-153,112-206,-63 194,-69 122,-18 18,-26 48,36-54,55-78,10-14,184-221,-217 299,25-36,-35 36,117-120,142-100,-202 204,-42 34,145-101,353-178,-357 222,42-22,-131 82,-98 54,0 2,2 3,62-24,-43 21,109-59,-23 9,-19 13,81-34,84-17,237-87,-295 114,257-78,34-6,-271 80,427-124,-208 52,-280 93,253-99,211-71,210-45,244-177,-1094 453,1152-627,-58-101,-991 652,145-109,367-344,177-300,-767 784,294-337,-31-29,-249 328,-36 56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3:29.317"/>
    </inkml:context>
    <inkml:brush xml:id="br0">
      <inkml:brushProperty name="width" value="0.35" units="cm"/>
      <inkml:brushProperty name="height" value="0.35" units="cm"/>
      <inkml:brushProperty name="color" value="#993300"/>
      <inkml:brushProperty name="ignorePressure" value="1"/>
    </inkml:brush>
  </inkml:definitions>
  <inkml:trace contextRef="#ctx0" brushRef="#br0">41 0,'-9'146,"3"-70,-6 24,6-63,-1 64,7-57,0 20,2 1,13 73,8 40,-15-106,84 481,-37-251,75 346,-89-511,71 166,81 121,-146-332,99 143,83 70,444 415,-549-597,272 233,-287-272,222 129,-192-146,-41-22,-58-28,1-1,46 10,-12-4,-40-12,47 6,-4-1,14 1,-81-14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21590-DE99-43F7-8CE9-46F5D30D76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507E74-5BDE-4738-995B-061B55297F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A136B-0E87-472E-84E4-8489FEE3A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8804-B879-4BBE-B302-A3818D5665C6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B0BEE-512C-4B16-B005-524DB34D0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E8414-9A20-479F-960C-DA0E9004E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7EA3-435D-48B7-A3D0-37726846E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92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3D873-1B76-4666-9DE9-37D52DD5E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0ECCBB-E2F5-470C-B0BB-D7623C6C14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AF0F6-2818-4D1A-9D69-AD4AC2FD1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8804-B879-4BBE-B302-A3818D5665C6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31019-A49C-43F7-9BAC-A92B6DBBD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3EF36-8795-409C-818C-D18F4BC77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7EA3-435D-48B7-A3D0-37726846E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58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638D13-FFAB-4B9C-B918-E8CE23A690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CAA815-E8F0-4362-B18F-B4B03C2A71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29AF7-7CE8-4816-8140-2BFF867BD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8804-B879-4BBE-B302-A3818D5665C6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B6AE9-2B03-43CC-8D20-15D08C944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C2C55-ED77-4156-8DB4-2CF78E314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7EA3-435D-48B7-A3D0-37726846E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85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6AA85-EEAE-4CE7-B317-EDC2FAC4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BBECD-0846-44DA-9977-20AC30F3D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6EDD8-5668-4ADF-8AC7-C084C68ED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8804-B879-4BBE-B302-A3818D5665C6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87A21-4774-4F6E-AA25-95208785B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28D56C-5D01-43ED-BC14-CD01B32C9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7EA3-435D-48B7-A3D0-37726846E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679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6C2CF-7A8D-4DAD-B1F2-BB27C920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BA04D2-31C6-46E2-BF46-FC666F411E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4C121-38D1-40DA-8E89-20453017F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8804-B879-4BBE-B302-A3818D5665C6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3EBA0-2C7C-43DA-8F64-FF94E7601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8F9CA-2502-46D3-9DA7-0481FC161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7EA3-435D-48B7-A3D0-37726846E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528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49E01-3B38-4A9B-9F5D-1CBE83289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4CD31-2AEA-4CE0-B0ED-11A805DF9D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E87BF6-D594-47EA-99F0-E6C40C8182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93C511-7B33-4BF0-B850-AE551A7CA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8804-B879-4BBE-B302-A3818D5665C6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9A7DBF-0259-4739-BEB6-C6028467A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81AD1-8C27-45F6-A6AA-01E8CE318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7EA3-435D-48B7-A3D0-37726846E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057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71DCE-95A7-4E33-B027-6FAD17271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56A14-2AB3-413C-B50A-B22337B91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E2865D-7BB8-406F-ADDE-9FF6B6947A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76845A-BB7A-46F4-B01E-C081FD7CCD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9B9ED2-4BEE-4437-BEBC-E9B48828B2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E37CC6-1129-4C4A-BCC7-DE6F3E88D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8804-B879-4BBE-B302-A3818D5665C6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8A9E42-351D-4932-925F-EC3FD45B7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9E2476-2C95-45F3-BC47-3BD39F672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7EA3-435D-48B7-A3D0-37726846E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635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B3B3C-A1F6-4315-8A01-7BC0931D9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C2A520-CF37-4C03-A607-EE62FB685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8804-B879-4BBE-B302-A3818D5665C6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C1AB92-2A7B-49B1-BC0D-2F00F8BBD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F9E15-20B7-45A3-846D-4E25224D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7EA3-435D-48B7-A3D0-37726846E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73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C66E98-627D-40DC-AC82-49120E455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8804-B879-4BBE-B302-A3818D5665C6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0C5542-E281-4D3B-9BF9-7BE08EA67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5095C-CEC6-42B0-90AA-0F78BBFF1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7EA3-435D-48B7-A3D0-37726846E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855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171B9-E28A-4509-8220-DA9B6496B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AA5EE-34F4-4820-964D-03DEB8ECF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31F444-C8E5-4B0A-B3AD-AA48420560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3AC7E6-F598-40FE-8645-93A04938B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8804-B879-4BBE-B302-A3818D5665C6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1E87C8-44D1-4F32-AFF3-1E09C404A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3013F4-18EF-41BA-B5A0-839B77969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7EA3-435D-48B7-A3D0-37726846E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58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C6D48-AAA1-46E2-804B-E90500DBB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620645-4EFF-4E60-A430-516CCF5434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DF0C68-7FDC-434C-A508-EDB6DBF2F3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159D8-1EE6-4A81-A4FA-91E829BED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8804-B879-4BBE-B302-A3818D5665C6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AEEF6C-3A9E-49A9-9EBD-05E0595F2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EF8CCC-FC3A-4D92-A081-9401BDBBC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7EA3-435D-48B7-A3D0-37726846E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338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A46AC0-DFD8-43F7-BB72-0E11719FA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6C4E5B-92A9-43E6-B5AF-5EC09F0CD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6CAC8-2BF9-43E4-9A7C-0038B12CC0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C08804-B879-4BBE-B302-A3818D5665C6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4BEB2-808C-4BE7-8C98-00773954E3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48C6F-D93D-4C5D-A820-68B0F21F6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27EA3-435D-48B7-A3D0-37726846E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58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3.png"/><Relationship Id="rId18" Type="http://schemas.openxmlformats.org/officeDocument/2006/relationships/customXml" Target="../ink/ink6.xml"/><Relationship Id="rId3" Type="http://schemas.openxmlformats.org/officeDocument/2006/relationships/image" Target="../media/image5.png"/><Relationship Id="rId21" Type="http://schemas.openxmlformats.org/officeDocument/2006/relationships/image" Target="../media/image17.png"/><Relationship Id="rId7" Type="http://schemas.openxmlformats.org/officeDocument/2006/relationships/image" Target="../media/image8.jpeg"/><Relationship Id="rId12" Type="http://schemas.openxmlformats.org/officeDocument/2006/relationships/customXml" Target="../ink/ink3.xml"/><Relationship Id="rId17" Type="http://schemas.openxmlformats.org/officeDocument/2006/relationships/image" Target="../media/image15.png"/><Relationship Id="rId2" Type="http://schemas.openxmlformats.org/officeDocument/2006/relationships/customXml" Target="../ink/ink1.xml"/><Relationship Id="rId16" Type="http://schemas.openxmlformats.org/officeDocument/2006/relationships/customXml" Target="../ink/ink5.xml"/><Relationship Id="rId20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5" Type="http://schemas.openxmlformats.org/officeDocument/2006/relationships/image" Target="../media/image14.png"/><Relationship Id="rId10" Type="http://schemas.openxmlformats.org/officeDocument/2006/relationships/customXml" Target="../ink/ink2.xml"/><Relationship Id="rId19" Type="http://schemas.openxmlformats.org/officeDocument/2006/relationships/image" Target="../media/image16.png"/><Relationship Id="rId4" Type="http://schemas.openxmlformats.org/officeDocument/2006/relationships/image" Target="../media/image5.jpeg"/><Relationship Id="rId9" Type="http://schemas.openxmlformats.org/officeDocument/2006/relationships/image" Target="../media/image10.jpeg"/><Relationship Id="rId14" Type="http://schemas.openxmlformats.org/officeDocument/2006/relationships/customXml" Target="../ink/ink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8.jpeg"/><Relationship Id="rId12" Type="http://schemas.openxmlformats.org/officeDocument/2006/relationships/customXml" Target="../ink/ink10.xml"/><Relationship Id="rId17" Type="http://schemas.openxmlformats.org/officeDocument/2006/relationships/image" Target="../media/image18.png"/><Relationship Id="rId2" Type="http://schemas.openxmlformats.org/officeDocument/2006/relationships/customXml" Target="../ink/ink8.xml"/><Relationship Id="rId16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5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customXml" Target="../ink/ink9.xml"/><Relationship Id="rId14" Type="http://schemas.openxmlformats.org/officeDocument/2006/relationships/customXml" Target="../ink/ink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iraffe PNG images free download">
            <a:extLst>
              <a:ext uri="{FF2B5EF4-FFF2-40B4-BE49-F238E27FC236}">
                <a16:creationId xmlns:a16="http://schemas.microsoft.com/office/drawing/2014/main" id="{53172EB2-EAFF-490F-8255-8A3CDE413BF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9387" y="2683013"/>
            <a:ext cx="5900530" cy="4340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Giraffe PNG images free download">
            <a:extLst>
              <a:ext uri="{FF2B5EF4-FFF2-40B4-BE49-F238E27FC236}">
                <a16:creationId xmlns:a16="http://schemas.microsoft.com/office/drawing/2014/main" id="{858DC411-39D8-4F57-B5D0-E1FCEBA1567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63"/>
          <a:stretch/>
        </p:blipFill>
        <p:spPr bwMode="auto">
          <a:xfrm>
            <a:off x="679729" y="4620590"/>
            <a:ext cx="5277675" cy="24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Giraffe PNG images free download">
            <a:extLst>
              <a:ext uri="{FF2B5EF4-FFF2-40B4-BE49-F238E27FC236}">
                <a16:creationId xmlns:a16="http://schemas.microsoft.com/office/drawing/2014/main" id="{CEA06E33-1CDC-407B-AE51-A42535D69DE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10" b="75591"/>
          <a:stretch/>
        </p:blipFill>
        <p:spPr bwMode="auto">
          <a:xfrm>
            <a:off x="3467100" y="3925405"/>
            <a:ext cx="1745975" cy="105934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4AB53FB0-957A-46E6-9881-FE3BB2B076B4}"/>
              </a:ext>
            </a:extLst>
          </p:cNvPr>
          <p:cNvSpPr/>
          <p:nvPr/>
        </p:nvSpPr>
        <p:spPr>
          <a:xfrm>
            <a:off x="2875168" y="3925405"/>
            <a:ext cx="584200" cy="590270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Green checkmark icon - Free green check mark icons">
            <a:extLst>
              <a:ext uri="{FF2B5EF4-FFF2-40B4-BE49-F238E27FC236}">
                <a16:creationId xmlns:a16="http://schemas.microsoft.com/office/drawing/2014/main" id="{8F0536EB-BBDA-4D81-AA04-D6C8A7AEA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394" y="3443460"/>
            <a:ext cx="467484" cy="46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n on Crafty stuff">
            <a:extLst>
              <a:ext uri="{FF2B5EF4-FFF2-40B4-BE49-F238E27FC236}">
                <a16:creationId xmlns:a16="http://schemas.microsoft.com/office/drawing/2014/main" id="{D2DD67AE-65BE-46A0-BADA-8AC1F18E5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94933" y="920925"/>
            <a:ext cx="5600298" cy="244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TETHERED">
            <a:extLst>
              <a:ext uri="{FF2B5EF4-FFF2-40B4-BE49-F238E27FC236}">
                <a16:creationId xmlns:a16="http://schemas.microsoft.com/office/drawing/2014/main" id="{A8AD60DE-0FFA-4D93-A8A2-F8BBE6077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13075" y="3346155"/>
            <a:ext cx="5791525" cy="367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Green checkmark icon - Free green check mark icons">
            <a:extLst>
              <a:ext uri="{FF2B5EF4-FFF2-40B4-BE49-F238E27FC236}">
                <a16:creationId xmlns:a16="http://schemas.microsoft.com/office/drawing/2014/main" id="{14E820A7-D8B3-490D-8AB1-B22551391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833" y="3759296"/>
            <a:ext cx="467484" cy="46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F7560445-FEF9-4277-B23E-A8A0633BC77F}"/>
              </a:ext>
            </a:extLst>
          </p:cNvPr>
          <p:cNvSpPr/>
          <p:nvPr/>
        </p:nvSpPr>
        <p:spPr>
          <a:xfrm>
            <a:off x="9652345" y="4079315"/>
            <a:ext cx="584200" cy="590270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68C615-F30D-4F8F-8C9C-765B6A91BDAA}"/>
              </a:ext>
            </a:extLst>
          </p:cNvPr>
          <p:cNvSpPr txBox="1"/>
          <p:nvPr/>
        </p:nvSpPr>
        <p:spPr>
          <a:xfrm>
            <a:off x="870327" y="278982"/>
            <a:ext cx="4009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Long neck adaptation – can obtain food from tall trees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0C9AC4-997B-4A65-8023-CB980AD9E889}"/>
              </a:ext>
            </a:extLst>
          </p:cNvPr>
          <p:cNvSpPr txBox="1"/>
          <p:nvPr/>
        </p:nvSpPr>
        <p:spPr>
          <a:xfrm>
            <a:off x="7408862" y="2821549"/>
            <a:ext cx="3282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“Morality” adaptation – can cooperate with others </a:t>
            </a:r>
          </a:p>
        </p:txBody>
      </p:sp>
    </p:spTree>
    <p:extLst>
      <p:ext uri="{BB962C8B-B14F-4D97-AF65-F5344CB8AC3E}">
        <p14:creationId xmlns:p14="http://schemas.microsoft.com/office/powerpoint/2010/main" val="3644696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15B1BB4-1117-40A6-BC46-1884E7651801}"/>
                  </a:ext>
                </a:extLst>
              </p14:cNvPr>
              <p14:cNvContentPartPr/>
              <p14:nvPr/>
            </p14:nvContentPartPr>
            <p14:xfrm>
              <a:off x="4628040" y="2750400"/>
              <a:ext cx="5963760" cy="4107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15B1BB4-1117-40A6-BC46-1884E765180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65040" y="2687400"/>
                <a:ext cx="6089400" cy="423324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International Tree Climbing Championships 2019 - YouTube">
            <a:extLst>
              <a:ext uri="{FF2B5EF4-FFF2-40B4-BE49-F238E27FC236}">
                <a16:creationId xmlns:a16="http://schemas.microsoft.com/office/drawing/2014/main" id="{D7B446AA-1E03-415E-9293-2D00F7BF5A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1" t="11666" r="35469" b="13889"/>
          <a:stretch/>
        </p:blipFill>
        <p:spPr bwMode="auto">
          <a:xfrm>
            <a:off x="9867900" y="315548"/>
            <a:ext cx="1447800" cy="194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AD87070-F948-4225-8094-16200FCC8B3C}"/>
              </a:ext>
            </a:extLst>
          </p:cNvPr>
          <p:cNvSpPr txBox="1"/>
          <p:nvPr/>
        </p:nvSpPr>
        <p:spPr>
          <a:xfrm>
            <a:off x="10096500" y="22556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" panose="020B0502040204020203" pitchFamily="34" charset="0"/>
                <a:cs typeface="Times New Roman" panose="02020603050405020304" pitchFamily="18" charset="0"/>
              </a:rPr>
              <a:t>HUMAN</a:t>
            </a:r>
          </a:p>
        </p:txBody>
      </p:sp>
      <p:pic>
        <p:nvPicPr>
          <p:cNvPr id="1028" name="Picture 4" descr="Bonobo in tree, Pan paniscus, Congo, DRC, Democratic Republic of the Congo  - Stock Photo - Dissolve">
            <a:extLst>
              <a:ext uri="{FF2B5EF4-FFF2-40B4-BE49-F238E27FC236}">
                <a16:creationId xmlns:a16="http://schemas.microsoft.com/office/drawing/2014/main" id="{3C63AE84-FBBD-4017-90F5-7ABB2084D6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2" t="23287" r="38074" b="4601"/>
          <a:stretch/>
        </p:blipFill>
        <p:spPr bwMode="auto">
          <a:xfrm>
            <a:off x="8152008" y="315552"/>
            <a:ext cx="1576292" cy="194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allas Zoo's Young Chimp Makes Impressive Tree Climb - YouTube">
            <a:extLst>
              <a:ext uri="{FF2B5EF4-FFF2-40B4-BE49-F238E27FC236}">
                <a16:creationId xmlns:a16="http://schemas.microsoft.com/office/drawing/2014/main" id="{41DAC9E2-F5E9-461A-99BF-5D5E2F721F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8" r="29754"/>
          <a:stretch/>
        </p:blipFill>
        <p:spPr bwMode="auto">
          <a:xfrm>
            <a:off x="6605975" y="315552"/>
            <a:ext cx="1402303" cy="194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orilla On Tree | Gorilla, Cute baby animals, Silverback gorilla">
            <a:extLst>
              <a:ext uri="{FF2B5EF4-FFF2-40B4-BE49-F238E27FC236}">
                <a16:creationId xmlns:a16="http://schemas.microsoft.com/office/drawing/2014/main" id="{AEC8CD12-1E3B-4818-923A-36CA804F39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4" t="8617" r="27613" b="38404"/>
          <a:stretch/>
        </p:blipFill>
        <p:spPr bwMode="auto">
          <a:xfrm>
            <a:off x="4934044" y="315550"/>
            <a:ext cx="1447800" cy="194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Young Male Bornean Orangutan Tree Natural Habitat Bornean Orangutan Pongo —  Stock Photo © SURZet #181131070">
            <a:extLst>
              <a:ext uri="{FF2B5EF4-FFF2-40B4-BE49-F238E27FC236}">
                <a16:creationId xmlns:a16="http://schemas.microsoft.com/office/drawing/2014/main" id="{13E346AE-6C93-4CEC-B2EF-7A0D5146DF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4601" r="20363" b="13803"/>
          <a:stretch/>
        </p:blipFill>
        <p:spPr bwMode="auto">
          <a:xfrm>
            <a:off x="3366181" y="315549"/>
            <a:ext cx="1455798" cy="194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ibbon - Wikipedia">
            <a:extLst>
              <a:ext uri="{FF2B5EF4-FFF2-40B4-BE49-F238E27FC236}">
                <a16:creationId xmlns:a16="http://schemas.microsoft.com/office/drawing/2014/main" id="{2D65C91B-A9DB-43B9-BF10-1C1E9C3005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34" t="1690" r="23474"/>
          <a:stretch/>
        </p:blipFill>
        <p:spPr bwMode="auto">
          <a:xfrm>
            <a:off x="1594923" y="315548"/>
            <a:ext cx="1609995" cy="194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533D133-B2CD-4C02-B6A0-9A6880E355BF}"/>
              </a:ext>
            </a:extLst>
          </p:cNvPr>
          <p:cNvSpPr txBox="1"/>
          <p:nvPr/>
        </p:nvSpPr>
        <p:spPr>
          <a:xfrm>
            <a:off x="8479439" y="22556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" panose="020B0502040204020203" pitchFamily="34" charset="0"/>
                <a:cs typeface="Times New Roman" panose="02020603050405020304" pitchFamily="18" charset="0"/>
              </a:rPr>
              <a:t>BONOBO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C1A259-9C3B-4707-A98C-A66663DBCB5F}"/>
              </a:ext>
            </a:extLst>
          </p:cNvPr>
          <p:cNvSpPr txBox="1"/>
          <p:nvPr/>
        </p:nvSpPr>
        <p:spPr>
          <a:xfrm>
            <a:off x="6494178" y="2281495"/>
            <a:ext cx="15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" panose="020B0502040204020203" pitchFamily="34" charset="0"/>
                <a:cs typeface="Times New Roman" panose="02020603050405020304" pitchFamily="18" charset="0"/>
              </a:rPr>
              <a:t>CHIMPANZEE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B6FDFF-A1F0-4567-BBD5-1CF5A54E7DEA}"/>
              </a:ext>
            </a:extLst>
          </p:cNvPr>
          <p:cNvSpPr txBox="1"/>
          <p:nvPr/>
        </p:nvSpPr>
        <p:spPr>
          <a:xfrm>
            <a:off x="5139102" y="2281495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" panose="020B0502040204020203" pitchFamily="34" charset="0"/>
                <a:cs typeface="Times New Roman" panose="02020603050405020304" pitchFamily="18" charset="0"/>
              </a:rPr>
              <a:t>GORILLA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4FAC4C-25BE-46DF-9AA5-AA15ECF4A52D}"/>
              </a:ext>
            </a:extLst>
          </p:cNvPr>
          <p:cNvSpPr txBox="1"/>
          <p:nvPr/>
        </p:nvSpPr>
        <p:spPr>
          <a:xfrm>
            <a:off x="3366181" y="2294511"/>
            <a:ext cx="1536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" panose="020B0502040204020203" pitchFamily="34" charset="0"/>
                <a:cs typeface="Times New Roman" panose="02020603050405020304" pitchFamily="18" charset="0"/>
              </a:rPr>
              <a:t>ORANGUTAN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E9125B-83C2-4540-ABCE-4E8DE1CCF28C}"/>
              </a:ext>
            </a:extLst>
          </p:cNvPr>
          <p:cNvSpPr txBox="1"/>
          <p:nvPr/>
        </p:nvSpPr>
        <p:spPr>
          <a:xfrm>
            <a:off x="1681343" y="2294511"/>
            <a:ext cx="1536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" panose="020B0502040204020203" pitchFamily="34" charset="0"/>
                <a:cs typeface="Times New Roman" panose="02020603050405020304" pitchFamily="18" charset="0"/>
              </a:rPr>
              <a:t>GIBBON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191E6DC-B016-446D-8846-BC4B7E929391}"/>
                  </a:ext>
                </a:extLst>
              </p14:cNvPr>
              <p14:cNvContentPartPr/>
              <p14:nvPr/>
            </p14:nvContentPartPr>
            <p14:xfrm>
              <a:off x="5662215" y="2790668"/>
              <a:ext cx="1262160" cy="20768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191E6DC-B016-446D-8846-BC4B7E92939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99575" y="2727668"/>
                <a:ext cx="1387800" cy="22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8E466E5-99F5-424B-AA3B-643183719086}"/>
                  </a:ext>
                </a:extLst>
              </p14:cNvPr>
              <p14:cNvContentPartPr/>
              <p14:nvPr/>
            </p14:nvContentPartPr>
            <p14:xfrm>
              <a:off x="3949020" y="2768400"/>
              <a:ext cx="1390680" cy="28836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8E466E5-99F5-424B-AA3B-64318371908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86380" y="2705400"/>
                <a:ext cx="1516320" cy="30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5A3E68E1-D622-44FD-A14A-B6CD0605629F}"/>
                  </a:ext>
                </a:extLst>
              </p14:cNvPr>
              <p14:cNvContentPartPr/>
              <p14:nvPr/>
            </p14:nvContentPartPr>
            <p14:xfrm>
              <a:off x="2056860" y="2800080"/>
              <a:ext cx="2659320" cy="38106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5A3E68E1-D622-44FD-A14A-B6CD0605629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94220" y="2737080"/>
                <a:ext cx="2784960" cy="39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408128DA-3776-435D-8FD2-032082F0A3EB}"/>
                  </a:ext>
                </a:extLst>
              </p14:cNvPr>
              <p14:cNvContentPartPr/>
              <p14:nvPr/>
            </p14:nvContentPartPr>
            <p14:xfrm>
              <a:off x="7258110" y="2723940"/>
              <a:ext cx="817560" cy="7257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408128DA-3776-435D-8FD2-032082F0A3E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195110" y="2660940"/>
                <a:ext cx="943200" cy="85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E741487B-46BF-4953-B009-04031F8A2880}"/>
              </a:ext>
            </a:extLst>
          </p:cNvPr>
          <p:cNvGrpSpPr/>
          <p:nvPr/>
        </p:nvGrpSpPr>
        <p:grpSpPr>
          <a:xfrm>
            <a:off x="8019510" y="2799540"/>
            <a:ext cx="895320" cy="1465200"/>
            <a:chOff x="8019510" y="2799540"/>
            <a:chExt cx="895320" cy="146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B61143E-76C5-4BE2-9AE4-8270EDE4722D}"/>
                    </a:ext>
                  </a:extLst>
                </p14:cNvPr>
                <p14:cNvContentPartPr/>
                <p14:nvPr/>
              </p14:nvContentPartPr>
              <p14:xfrm>
                <a:off x="8059830" y="2799540"/>
                <a:ext cx="855000" cy="6861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B61143E-76C5-4BE2-9AE4-8270EDE4722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997190" y="2736540"/>
                  <a:ext cx="980640" cy="81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F4F77DB-16C8-4D6A-8362-7C5BE1219B6F}"/>
                    </a:ext>
                  </a:extLst>
                </p14:cNvPr>
                <p14:cNvContentPartPr/>
                <p14:nvPr/>
              </p14:nvContentPartPr>
              <p14:xfrm>
                <a:off x="8019510" y="3447540"/>
                <a:ext cx="550080" cy="817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F4F77DB-16C8-4D6A-8362-7C5BE1219B6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956510" y="3384540"/>
                  <a:ext cx="675720" cy="942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6C18B43-2A33-42C3-8291-3BD91CB77BCC}"/>
              </a:ext>
            </a:extLst>
          </p:cNvPr>
          <p:cNvSpPr txBox="1"/>
          <p:nvPr/>
        </p:nvSpPr>
        <p:spPr>
          <a:xfrm>
            <a:off x="4746419" y="6462580"/>
            <a:ext cx="217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 million years ago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0BC0F02-00A3-45E2-A38B-E8AB1BDD87CC}"/>
              </a:ext>
            </a:extLst>
          </p:cNvPr>
          <p:cNvSpPr txBox="1"/>
          <p:nvPr/>
        </p:nvSpPr>
        <p:spPr>
          <a:xfrm>
            <a:off x="5419425" y="5598451"/>
            <a:ext cx="217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 million years ago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3992685-9714-40F8-9631-DCADE94540EB}"/>
              </a:ext>
            </a:extLst>
          </p:cNvPr>
          <p:cNvSpPr txBox="1"/>
          <p:nvPr/>
        </p:nvSpPr>
        <p:spPr>
          <a:xfrm>
            <a:off x="6911083" y="4907479"/>
            <a:ext cx="217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8-9 million years ago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C0B0453-90BE-4CBA-A697-93A61D54054B}"/>
              </a:ext>
            </a:extLst>
          </p:cNvPr>
          <p:cNvSpPr txBox="1"/>
          <p:nvPr/>
        </p:nvSpPr>
        <p:spPr>
          <a:xfrm>
            <a:off x="8778922" y="4208673"/>
            <a:ext cx="217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5-6 million years ago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1E8B016-C389-4FC5-AD6C-BBD951D27192}"/>
              </a:ext>
            </a:extLst>
          </p:cNvPr>
          <p:cNvSpPr txBox="1"/>
          <p:nvPr/>
        </p:nvSpPr>
        <p:spPr>
          <a:xfrm>
            <a:off x="8164392" y="3437737"/>
            <a:ext cx="2251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2.5 million years ago</a:t>
            </a:r>
          </a:p>
        </p:txBody>
      </p:sp>
    </p:spTree>
    <p:extLst>
      <p:ext uri="{BB962C8B-B14F-4D97-AF65-F5344CB8AC3E}">
        <p14:creationId xmlns:p14="http://schemas.microsoft.com/office/powerpoint/2010/main" val="3231530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15B1BB4-1117-40A6-BC46-1884E7651801}"/>
                  </a:ext>
                </a:extLst>
              </p14:cNvPr>
              <p14:cNvContentPartPr/>
              <p14:nvPr/>
            </p14:nvContentPartPr>
            <p14:xfrm>
              <a:off x="4628040" y="2750400"/>
              <a:ext cx="5963760" cy="4107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15B1BB4-1117-40A6-BC46-1884E765180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65040" y="2687400"/>
                <a:ext cx="6089400" cy="423324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International Tree Climbing Championships 2019 - YouTube">
            <a:extLst>
              <a:ext uri="{FF2B5EF4-FFF2-40B4-BE49-F238E27FC236}">
                <a16:creationId xmlns:a16="http://schemas.microsoft.com/office/drawing/2014/main" id="{D7B446AA-1E03-415E-9293-2D00F7BF5A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1" t="11666" r="35469" b="13889"/>
          <a:stretch/>
        </p:blipFill>
        <p:spPr bwMode="auto">
          <a:xfrm>
            <a:off x="6540493" y="315549"/>
            <a:ext cx="1447800" cy="194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AD87070-F948-4225-8094-16200FCC8B3C}"/>
              </a:ext>
            </a:extLst>
          </p:cNvPr>
          <p:cNvSpPr txBox="1"/>
          <p:nvPr/>
        </p:nvSpPr>
        <p:spPr>
          <a:xfrm>
            <a:off x="6769093" y="2255601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" panose="020B0502040204020203" pitchFamily="34" charset="0"/>
                <a:cs typeface="Times New Roman" panose="02020603050405020304" pitchFamily="18" charset="0"/>
              </a:rPr>
              <a:t>HUMAN</a:t>
            </a:r>
          </a:p>
        </p:txBody>
      </p:sp>
      <p:pic>
        <p:nvPicPr>
          <p:cNvPr id="1028" name="Picture 4" descr="Bonobo in tree, Pan paniscus, Congo, DRC, Democratic Republic of the Congo  - Stock Photo - Dissolve">
            <a:extLst>
              <a:ext uri="{FF2B5EF4-FFF2-40B4-BE49-F238E27FC236}">
                <a16:creationId xmlns:a16="http://schemas.microsoft.com/office/drawing/2014/main" id="{3C63AE84-FBBD-4017-90F5-7ABB2084D6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2" t="23287" r="38074" b="4601"/>
          <a:stretch/>
        </p:blipFill>
        <p:spPr bwMode="auto">
          <a:xfrm>
            <a:off x="8152008" y="315552"/>
            <a:ext cx="1576292" cy="194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allas Zoo's Young Chimp Makes Impressive Tree Climb - YouTube">
            <a:extLst>
              <a:ext uri="{FF2B5EF4-FFF2-40B4-BE49-F238E27FC236}">
                <a16:creationId xmlns:a16="http://schemas.microsoft.com/office/drawing/2014/main" id="{41DAC9E2-F5E9-461A-99BF-5D5E2F721F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8" r="29754"/>
          <a:stretch/>
        </p:blipFill>
        <p:spPr bwMode="auto">
          <a:xfrm>
            <a:off x="9935407" y="314052"/>
            <a:ext cx="1402303" cy="194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orilla On Tree | Gorilla, Cute baby animals, Silverback gorilla">
            <a:extLst>
              <a:ext uri="{FF2B5EF4-FFF2-40B4-BE49-F238E27FC236}">
                <a16:creationId xmlns:a16="http://schemas.microsoft.com/office/drawing/2014/main" id="{AEC8CD12-1E3B-4818-923A-36CA804F39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4" t="8617" r="27613" b="38404"/>
          <a:stretch/>
        </p:blipFill>
        <p:spPr bwMode="auto">
          <a:xfrm>
            <a:off x="4934044" y="315550"/>
            <a:ext cx="1447800" cy="194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Young Male Bornean Orangutan Tree Natural Habitat Bornean Orangutan Pongo —  Stock Photo © SURZet #181131070">
            <a:extLst>
              <a:ext uri="{FF2B5EF4-FFF2-40B4-BE49-F238E27FC236}">
                <a16:creationId xmlns:a16="http://schemas.microsoft.com/office/drawing/2014/main" id="{13E346AE-6C93-4CEC-B2EF-7A0D5146DF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4601" r="20363" b="13803"/>
          <a:stretch/>
        </p:blipFill>
        <p:spPr bwMode="auto">
          <a:xfrm>
            <a:off x="3366181" y="315549"/>
            <a:ext cx="1455798" cy="194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533D133-B2CD-4C02-B6A0-9A6880E355BF}"/>
              </a:ext>
            </a:extLst>
          </p:cNvPr>
          <p:cNvSpPr txBox="1"/>
          <p:nvPr/>
        </p:nvSpPr>
        <p:spPr>
          <a:xfrm>
            <a:off x="8479439" y="22556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" panose="020B0502040204020203" pitchFamily="34" charset="0"/>
                <a:cs typeface="Times New Roman" panose="02020603050405020304" pitchFamily="18" charset="0"/>
              </a:rPr>
              <a:t>BONOBO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C1A259-9C3B-4707-A98C-A66663DBCB5F}"/>
              </a:ext>
            </a:extLst>
          </p:cNvPr>
          <p:cNvSpPr txBox="1"/>
          <p:nvPr/>
        </p:nvSpPr>
        <p:spPr>
          <a:xfrm>
            <a:off x="9823610" y="2279995"/>
            <a:ext cx="15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" panose="020B0502040204020203" pitchFamily="34" charset="0"/>
                <a:cs typeface="Times New Roman" panose="02020603050405020304" pitchFamily="18" charset="0"/>
              </a:rPr>
              <a:t>CHIMPANZEE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B6FDFF-A1F0-4567-BBD5-1CF5A54E7DEA}"/>
              </a:ext>
            </a:extLst>
          </p:cNvPr>
          <p:cNvSpPr txBox="1"/>
          <p:nvPr/>
        </p:nvSpPr>
        <p:spPr>
          <a:xfrm>
            <a:off x="5139102" y="2281495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" panose="020B0502040204020203" pitchFamily="34" charset="0"/>
                <a:cs typeface="Times New Roman" panose="02020603050405020304" pitchFamily="18" charset="0"/>
              </a:rPr>
              <a:t>GORILLA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4FAC4C-25BE-46DF-9AA5-AA15ECF4A52D}"/>
              </a:ext>
            </a:extLst>
          </p:cNvPr>
          <p:cNvSpPr txBox="1"/>
          <p:nvPr/>
        </p:nvSpPr>
        <p:spPr>
          <a:xfrm>
            <a:off x="3366181" y="2294511"/>
            <a:ext cx="1536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" panose="020B0502040204020203" pitchFamily="34" charset="0"/>
                <a:cs typeface="Times New Roman" panose="02020603050405020304" pitchFamily="18" charset="0"/>
              </a:rPr>
              <a:t>ORANGUTAN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191E6DC-B016-446D-8846-BC4B7E929391}"/>
                  </a:ext>
                </a:extLst>
              </p14:cNvPr>
              <p14:cNvContentPartPr/>
              <p14:nvPr/>
            </p14:nvContentPartPr>
            <p14:xfrm>
              <a:off x="5662215" y="2790668"/>
              <a:ext cx="1262160" cy="20768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191E6DC-B016-446D-8846-BC4B7E92939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99575" y="2727668"/>
                <a:ext cx="1387800" cy="22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8E466E5-99F5-424B-AA3B-643183719086}"/>
                  </a:ext>
                </a:extLst>
              </p14:cNvPr>
              <p14:cNvContentPartPr/>
              <p14:nvPr/>
            </p14:nvContentPartPr>
            <p14:xfrm>
              <a:off x="3949020" y="2768400"/>
              <a:ext cx="1390680" cy="28836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8E466E5-99F5-424B-AA3B-64318371908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86380" y="2705400"/>
                <a:ext cx="1516320" cy="3009240"/>
              </a:xfrm>
              <a:prstGeom prst="rect">
                <a:avLst/>
              </a:prstGeom>
            </p:spPr>
          </p:pic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E0BC0F02-00A3-45E2-A38B-E8AB1BDD87CC}"/>
              </a:ext>
            </a:extLst>
          </p:cNvPr>
          <p:cNvSpPr txBox="1"/>
          <p:nvPr/>
        </p:nvSpPr>
        <p:spPr>
          <a:xfrm>
            <a:off x="5419425" y="5598451"/>
            <a:ext cx="299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12-16 million years ago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3992685-9714-40F8-9631-DCADE94540EB}"/>
              </a:ext>
            </a:extLst>
          </p:cNvPr>
          <p:cNvSpPr txBox="1"/>
          <p:nvPr/>
        </p:nvSpPr>
        <p:spPr>
          <a:xfrm>
            <a:off x="6911083" y="4907479"/>
            <a:ext cx="217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6-8 million years ago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C0B0453-90BE-4CBA-A697-93A61D54054B}"/>
              </a:ext>
            </a:extLst>
          </p:cNvPr>
          <p:cNvSpPr txBox="1"/>
          <p:nvPr/>
        </p:nvSpPr>
        <p:spPr>
          <a:xfrm>
            <a:off x="8312915" y="4389688"/>
            <a:ext cx="217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4-6 million years ago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C029DE3-5E51-42B9-B4A6-D99D620DB119}"/>
                  </a:ext>
                </a:extLst>
              </p14:cNvPr>
              <p14:cNvContentPartPr/>
              <p14:nvPr/>
            </p14:nvContentPartPr>
            <p14:xfrm>
              <a:off x="7237827" y="2708785"/>
              <a:ext cx="974160" cy="1695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C029DE3-5E51-42B9-B4A6-D99D620DB11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75187" y="2645785"/>
                <a:ext cx="1099800" cy="18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D44DE56-DDEB-48FA-908C-E5E34AF5C01C}"/>
                  </a:ext>
                </a:extLst>
              </p14:cNvPr>
              <p14:cNvContentPartPr/>
              <p14:nvPr/>
            </p14:nvContentPartPr>
            <p14:xfrm>
              <a:off x="9057987" y="2623465"/>
              <a:ext cx="699840" cy="964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D44DE56-DDEB-48FA-908C-E5E34AF5C01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995347" y="2560465"/>
                <a:ext cx="825480" cy="109008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56A8CE72-8EBD-4134-A428-BA8E40DD4073}"/>
              </a:ext>
            </a:extLst>
          </p:cNvPr>
          <p:cNvSpPr txBox="1"/>
          <p:nvPr/>
        </p:nvSpPr>
        <p:spPr>
          <a:xfrm>
            <a:off x="9902477" y="3459756"/>
            <a:ext cx="217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million years ago</a:t>
            </a:r>
          </a:p>
        </p:txBody>
      </p:sp>
    </p:spTree>
    <p:extLst>
      <p:ext uri="{BB962C8B-B14F-4D97-AF65-F5344CB8AC3E}">
        <p14:creationId xmlns:p14="http://schemas.microsoft.com/office/powerpoint/2010/main" val="1570059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</TotalTime>
  <Words>66</Words>
  <Application>Microsoft Office PowerPoint</Application>
  <PresentationFormat>Widescreen</PresentationFormat>
  <Paragraphs>22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Bahnschrift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Dimakis</dc:creator>
  <cp:lastModifiedBy>Sarah Dimakis</cp:lastModifiedBy>
  <cp:revision>7</cp:revision>
  <dcterms:created xsi:type="dcterms:W3CDTF">2020-12-18T21:17:43Z</dcterms:created>
  <dcterms:modified xsi:type="dcterms:W3CDTF">2020-12-19T09:17:48Z</dcterms:modified>
</cp:coreProperties>
</file>